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/>
          <a:stretch/>
        </p:blipFill>
        <p:spPr>
          <a:xfrm>
            <a:off x="6781586" y="0"/>
            <a:ext cx="5410414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6304" y="137160"/>
            <a:ext cx="11550460" cy="987552"/>
          </a:xfrm>
        </p:spPr>
        <p:txBody>
          <a:bodyPr>
            <a:normAutofit/>
          </a:bodyPr>
          <a:lstStyle/>
          <a:p>
            <a:r>
              <a:rPr lang="hu-HU" sz="4500" dirty="0" smtClean="0">
                <a:latin typeface="Goudy Stout" panose="0202090407030B020401" pitchFamily="18" charset="0"/>
              </a:rPr>
              <a:t>HEGEDÜS DOMINIK</a:t>
            </a:r>
            <a:endParaRPr lang="hu-HU" sz="45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7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1152" y="5145700"/>
            <a:ext cx="3319272" cy="1507067"/>
          </a:xfrm>
        </p:spPr>
        <p:txBody>
          <a:bodyPr/>
          <a:lstStyle/>
          <a:p>
            <a:r>
              <a:rPr lang="hu-HU" b="1" dirty="0" err="1" smtClean="0"/>
              <a:t>Cimbizés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/>
          <a:stretch/>
        </p:blipFill>
        <p:spPr>
          <a:xfrm>
            <a:off x="1558290" y="256032"/>
            <a:ext cx="5143500" cy="6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4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8902243">
            <a:off x="6653282" y="2451849"/>
            <a:ext cx="4995618" cy="1370441"/>
          </a:xfrm>
        </p:spPr>
        <p:txBody>
          <a:bodyPr/>
          <a:lstStyle/>
          <a:p>
            <a:r>
              <a:rPr lang="hu-HU" b="1" dirty="0" err="1" smtClean="0"/>
              <a:t>EREDMÉNyhirdetés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1"/>
          <a:stretch/>
        </p:blipFill>
        <p:spPr>
          <a:xfrm>
            <a:off x="454152" y="374904"/>
            <a:ext cx="591921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8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301752"/>
            <a:ext cx="4320000" cy="32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84" y="301752"/>
            <a:ext cx="4320000" cy="32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92" y="3300984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9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713232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7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80125" y="1969319"/>
            <a:ext cx="4253548" cy="1020063"/>
          </a:xfrm>
        </p:spPr>
        <p:txBody>
          <a:bodyPr/>
          <a:lstStyle/>
          <a:p>
            <a:r>
              <a:rPr lang="hu-HU" b="1" dirty="0" smtClean="0"/>
              <a:t>2017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9" y="200865"/>
            <a:ext cx="7526986" cy="5040000"/>
          </a:xfrm>
        </p:spPr>
      </p:pic>
    </p:spTree>
    <p:extLst>
      <p:ext uri="{BB962C8B-B14F-4D97-AF65-F5344CB8AC3E}">
        <p14:creationId xmlns:p14="http://schemas.microsoft.com/office/powerpoint/2010/main" val="131312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0743" y="232573"/>
            <a:ext cx="5418008" cy="1507067"/>
          </a:xfrm>
        </p:spPr>
        <p:txBody>
          <a:bodyPr/>
          <a:lstStyle/>
          <a:p>
            <a:r>
              <a:rPr lang="hu-HU" dirty="0" smtClean="0"/>
              <a:t>Csodák palotája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9" y="1626127"/>
            <a:ext cx="2711053" cy="36147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/>
          <a:stretch/>
        </p:blipFill>
        <p:spPr>
          <a:xfrm>
            <a:off x="9364523" y="3841499"/>
            <a:ext cx="2520000" cy="2798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 descr="D:\RedmiKépek\IMG_20171207_1432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68" y="1883401"/>
            <a:ext cx="3865880" cy="289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43580" y="531970"/>
            <a:ext cx="3403156" cy="1507067"/>
          </a:xfrm>
        </p:spPr>
        <p:txBody>
          <a:bodyPr/>
          <a:lstStyle/>
          <a:p>
            <a:r>
              <a:rPr lang="hu-HU" b="1" dirty="0" smtClean="0"/>
              <a:t>2018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D:\SULI\MSOSZ Judo országos 1800224\IMG_20180224_1526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531970"/>
            <a:ext cx="7682548" cy="5987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25491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8</Words>
  <Application>Microsoft Office PowerPoint</Application>
  <PresentationFormat>Szélesvásznú</PresentationFormat>
  <Paragraphs>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Century Gothic</vt:lpstr>
      <vt:lpstr>Goudy Stout</vt:lpstr>
      <vt:lpstr>Wingdings 3</vt:lpstr>
      <vt:lpstr>Szelet</vt:lpstr>
      <vt:lpstr>HEGEDÜS DOMINIK</vt:lpstr>
      <vt:lpstr>Cimbizés</vt:lpstr>
      <vt:lpstr>EREDMÉNyhirdetés</vt:lpstr>
      <vt:lpstr>PowerPoint-bemutató</vt:lpstr>
      <vt:lpstr>PowerPoint-bemutató</vt:lpstr>
      <vt:lpstr>2017</vt:lpstr>
      <vt:lpstr>Csodák palotája</vt:lpstr>
      <vt:lpstr>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HEGEDÜS DOMINIK</dc:title>
  <dc:creator>Pilbauer István</dc:creator>
  <cp:lastModifiedBy>Pilbauer István</cp:lastModifiedBy>
  <cp:revision>3</cp:revision>
  <dcterms:created xsi:type="dcterms:W3CDTF">2019-02-25T09:38:31Z</dcterms:created>
  <dcterms:modified xsi:type="dcterms:W3CDTF">2019-02-25T11:25:11Z</dcterms:modified>
</cp:coreProperties>
</file>